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9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504031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7" d="100"/>
          <a:sy n="117" d="100"/>
        </p:scale>
        <p:origin x="3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28EE33-60B6-6B4B-AF17-32B905984F16}" type="datetimeFigureOut">
              <a:rPr lang="es-ES" smtClean="0"/>
              <a:t>2/3/23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295525" y="1143000"/>
            <a:ext cx="2266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C73B37-B493-1840-81E6-52DBBB2442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1493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C73B37-B493-1840-81E6-52DBBB2442C7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1923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024" y="1122363"/>
            <a:ext cx="4284266" cy="2387600"/>
          </a:xfrm>
        </p:spPr>
        <p:txBody>
          <a:bodyPr anchor="b"/>
          <a:lstStyle>
            <a:lvl1pPr algn="ctr">
              <a:defRPr sz="330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0039" y="3602038"/>
            <a:ext cx="3780235" cy="1655762"/>
          </a:xfrm>
        </p:spPr>
        <p:txBody>
          <a:bodyPr/>
          <a:lstStyle>
            <a:lvl1pPr marL="0" indent="0" algn="ctr">
              <a:buNone/>
              <a:defRPr sz="1323"/>
            </a:lvl1pPr>
            <a:lvl2pPr marL="252009" indent="0" algn="ctr">
              <a:buNone/>
              <a:defRPr sz="1102"/>
            </a:lvl2pPr>
            <a:lvl3pPr marL="504017" indent="0" algn="ctr">
              <a:buNone/>
              <a:defRPr sz="992"/>
            </a:lvl3pPr>
            <a:lvl4pPr marL="756026" indent="0" algn="ctr">
              <a:buNone/>
              <a:defRPr sz="882"/>
            </a:lvl4pPr>
            <a:lvl5pPr marL="1008035" indent="0" algn="ctr">
              <a:buNone/>
              <a:defRPr sz="882"/>
            </a:lvl5pPr>
            <a:lvl6pPr marL="1260043" indent="0" algn="ctr">
              <a:buNone/>
              <a:defRPr sz="882"/>
            </a:lvl6pPr>
            <a:lvl7pPr marL="1512052" indent="0" algn="ctr">
              <a:buNone/>
              <a:defRPr sz="882"/>
            </a:lvl7pPr>
            <a:lvl8pPr marL="1764060" indent="0" algn="ctr">
              <a:buNone/>
              <a:defRPr sz="882"/>
            </a:lvl8pPr>
            <a:lvl9pPr marL="2016069" indent="0" algn="ctr">
              <a:buNone/>
              <a:defRPr sz="882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0913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0087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06975" y="365125"/>
            <a:ext cx="1086817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6522" y="365125"/>
            <a:ext cx="3197449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9630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8863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897" y="1709740"/>
            <a:ext cx="4347270" cy="2852737"/>
          </a:xfrm>
        </p:spPr>
        <p:txBody>
          <a:bodyPr anchor="b"/>
          <a:lstStyle>
            <a:lvl1pPr>
              <a:defRPr sz="330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897" y="4589465"/>
            <a:ext cx="4347270" cy="1500187"/>
          </a:xfrm>
        </p:spPr>
        <p:txBody>
          <a:bodyPr/>
          <a:lstStyle>
            <a:lvl1pPr marL="0" indent="0">
              <a:buNone/>
              <a:defRPr sz="1323">
                <a:solidFill>
                  <a:schemeClr val="tx1"/>
                </a:solidFill>
              </a:defRPr>
            </a:lvl1pPr>
            <a:lvl2pPr marL="252009" indent="0">
              <a:buNone/>
              <a:defRPr sz="1102">
                <a:solidFill>
                  <a:schemeClr val="tx1">
                    <a:tint val="75000"/>
                  </a:schemeClr>
                </a:solidFill>
              </a:defRPr>
            </a:lvl2pPr>
            <a:lvl3pPr marL="504017" indent="0">
              <a:buNone/>
              <a:defRPr sz="992">
                <a:solidFill>
                  <a:schemeClr val="tx1">
                    <a:tint val="75000"/>
                  </a:schemeClr>
                </a:solidFill>
              </a:defRPr>
            </a:lvl3pPr>
            <a:lvl4pPr marL="756026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4pPr>
            <a:lvl5pPr marL="1008035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5pPr>
            <a:lvl6pPr marL="1260043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6pPr>
            <a:lvl7pPr marL="1512052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7pPr>
            <a:lvl8pPr marL="1764060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8pPr>
            <a:lvl9pPr marL="2016069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7855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522" y="1825625"/>
            <a:ext cx="2142133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1658" y="1825625"/>
            <a:ext cx="2142133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1648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365127"/>
            <a:ext cx="434727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179" y="1681163"/>
            <a:ext cx="2132288" cy="823912"/>
          </a:xfrm>
        </p:spPr>
        <p:txBody>
          <a:bodyPr anchor="b"/>
          <a:lstStyle>
            <a:lvl1pPr marL="0" indent="0">
              <a:buNone/>
              <a:defRPr sz="1323" b="1"/>
            </a:lvl1pPr>
            <a:lvl2pPr marL="252009" indent="0">
              <a:buNone/>
              <a:defRPr sz="1102" b="1"/>
            </a:lvl2pPr>
            <a:lvl3pPr marL="504017" indent="0">
              <a:buNone/>
              <a:defRPr sz="992" b="1"/>
            </a:lvl3pPr>
            <a:lvl4pPr marL="756026" indent="0">
              <a:buNone/>
              <a:defRPr sz="882" b="1"/>
            </a:lvl4pPr>
            <a:lvl5pPr marL="1008035" indent="0">
              <a:buNone/>
              <a:defRPr sz="882" b="1"/>
            </a:lvl5pPr>
            <a:lvl6pPr marL="1260043" indent="0">
              <a:buNone/>
              <a:defRPr sz="882" b="1"/>
            </a:lvl6pPr>
            <a:lvl7pPr marL="1512052" indent="0">
              <a:buNone/>
              <a:defRPr sz="882" b="1"/>
            </a:lvl7pPr>
            <a:lvl8pPr marL="1764060" indent="0">
              <a:buNone/>
              <a:defRPr sz="882" b="1"/>
            </a:lvl8pPr>
            <a:lvl9pPr marL="2016069" indent="0">
              <a:buNone/>
              <a:defRPr sz="882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79" y="2505075"/>
            <a:ext cx="21322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51658" y="1681163"/>
            <a:ext cx="2142790" cy="823912"/>
          </a:xfrm>
        </p:spPr>
        <p:txBody>
          <a:bodyPr anchor="b"/>
          <a:lstStyle>
            <a:lvl1pPr marL="0" indent="0">
              <a:buNone/>
              <a:defRPr sz="1323" b="1"/>
            </a:lvl1pPr>
            <a:lvl2pPr marL="252009" indent="0">
              <a:buNone/>
              <a:defRPr sz="1102" b="1"/>
            </a:lvl2pPr>
            <a:lvl3pPr marL="504017" indent="0">
              <a:buNone/>
              <a:defRPr sz="992" b="1"/>
            </a:lvl3pPr>
            <a:lvl4pPr marL="756026" indent="0">
              <a:buNone/>
              <a:defRPr sz="882" b="1"/>
            </a:lvl4pPr>
            <a:lvl5pPr marL="1008035" indent="0">
              <a:buNone/>
              <a:defRPr sz="882" b="1"/>
            </a:lvl5pPr>
            <a:lvl6pPr marL="1260043" indent="0">
              <a:buNone/>
              <a:defRPr sz="882" b="1"/>
            </a:lvl6pPr>
            <a:lvl7pPr marL="1512052" indent="0">
              <a:buNone/>
              <a:defRPr sz="882" b="1"/>
            </a:lvl7pPr>
            <a:lvl8pPr marL="1764060" indent="0">
              <a:buNone/>
              <a:defRPr sz="882" b="1"/>
            </a:lvl8pPr>
            <a:lvl9pPr marL="2016069" indent="0">
              <a:buNone/>
              <a:defRPr sz="882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51658" y="2505075"/>
            <a:ext cx="214279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4870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3683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4478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457200"/>
            <a:ext cx="1625632" cy="1600200"/>
          </a:xfrm>
        </p:spPr>
        <p:txBody>
          <a:bodyPr anchor="b"/>
          <a:lstStyle>
            <a:lvl1pPr>
              <a:defRPr sz="176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790" y="987427"/>
            <a:ext cx="2551658" cy="4873625"/>
          </a:xfrm>
        </p:spPr>
        <p:txBody>
          <a:bodyPr/>
          <a:lstStyle>
            <a:lvl1pPr>
              <a:defRPr sz="1764"/>
            </a:lvl1pPr>
            <a:lvl2pPr>
              <a:defRPr sz="1543"/>
            </a:lvl2pPr>
            <a:lvl3pPr>
              <a:defRPr sz="1323"/>
            </a:lvl3pPr>
            <a:lvl4pPr>
              <a:defRPr sz="1102"/>
            </a:lvl4pPr>
            <a:lvl5pPr>
              <a:defRPr sz="1102"/>
            </a:lvl5pPr>
            <a:lvl6pPr>
              <a:defRPr sz="1102"/>
            </a:lvl6pPr>
            <a:lvl7pPr>
              <a:defRPr sz="1102"/>
            </a:lvl7pPr>
            <a:lvl8pPr>
              <a:defRPr sz="1102"/>
            </a:lvl8pPr>
            <a:lvl9pPr>
              <a:defRPr sz="1102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78" y="2057400"/>
            <a:ext cx="1625632" cy="3811588"/>
          </a:xfrm>
        </p:spPr>
        <p:txBody>
          <a:bodyPr/>
          <a:lstStyle>
            <a:lvl1pPr marL="0" indent="0">
              <a:buNone/>
              <a:defRPr sz="882"/>
            </a:lvl1pPr>
            <a:lvl2pPr marL="252009" indent="0">
              <a:buNone/>
              <a:defRPr sz="772"/>
            </a:lvl2pPr>
            <a:lvl3pPr marL="504017" indent="0">
              <a:buNone/>
              <a:defRPr sz="661"/>
            </a:lvl3pPr>
            <a:lvl4pPr marL="756026" indent="0">
              <a:buNone/>
              <a:defRPr sz="551"/>
            </a:lvl4pPr>
            <a:lvl5pPr marL="1008035" indent="0">
              <a:buNone/>
              <a:defRPr sz="551"/>
            </a:lvl5pPr>
            <a:lvl6pPr marL="1260043" indent="0">
              <a:buNone/>
              <a:defRPr sz="551"/>
            </a:lvl6pPr>
            <a:lvl7pPr marL="1512052" indent="0">
              <a:buNone/>
              <a:defRPr sz="551"/>
            </a:lvl7pPr>
            <a:lvl8pPr marL="1764060" indent="0">
              <a:buNone/>
              <a:defRPr sz="551"/>
            </a:lvl8pPr>
            <a:lvl9pPr marL="2016069" indent="0">
              <a:buNone/>
              <a:defRPr sz="55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9088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457200"/>
            <a:ext cx="1625632" cy="1600200"/>
          </a:xfrm>
        </p:spPr>
        <p:txBody>
          <a:bodyPr anchor="b"/>
          <a:lstStyle>
            <a:lvl1pPr>
              <a:defRPr sz="176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42790" y="987427"/>
            <a:ext cx="2551658" cy="4873625"/>
          </a:xfrm>
        </p:spPr>
        <p:txBody>
          <a:bodyPr anchor="t"/>
          <a:lstStyle>
            <a:lvl1pPr marL="0" indent="0">
              <a:buNone/>
              <a:defRPr sz="1764"/>
            </a:lvl1pPr>
            <a:lvl2pPr marL="252009" indent="0">
              <a:buNone/>
              <a:defRPr sz="1543"/>
            </a:lvl2pPr>
            <a:lvl3pPr marL="504017" indent="0">
              <a:buNone/>
              <a:defRPr sz="1323"/>
            </a:lvl3pPr>
            <a:lvl4pPr marL="756026" indent="0">
              <a:buNone/>
              <a:defRPr sz="1102"/>
            </a:lvl4pPr>
            <a:lvl5pPr marL="1008035" indent="0">
              <a:buNone/>
              <a:defRPr sz="1102"/>
            </a:lvl5pPr>
            <a:lvl6pPr marL="1260043" indent="0">
              <a:buNone/>
              <a:defRPr sz="1102"/>
            </a:lvl6pPr>
            <a:lvl7pPr marL="1512052" indent="0">
              <a:buNone/>
              <a:defRPr sz="1102"/>
            </a:lvl7pPr>
            <a:lvl8pPr marL="1764060" indent="0">
              <a:buNone/>
              <a:defRPr sz="1102"/>
            </a:lvl8pPr>
            <a:lvl9pPr marL="2016069" indent="0">
              <a:buNone/>
              <a:defRPr sz="1102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78" y="2057400"/>
            <a:ext cx="1625632" cy="3811588"/>
          </a:xfrm>
        </p:spPr>
        <p:txBody>
          <a:bodyPr/>
          <a:lstStyle>
            <a:lvl1pPr marL="0" indent="0">
              <a:buNone/>
              <a:defRPr sz="882"/>
            </a:lvl1pPr>
            <a:lvl2pPr marL="252009" indent="0">
              <a:buNone/>
              <a:defRPr sz="772"/>
            </a:lvl2pPr>
            <a:lvl3pPr marL="504017" indent="0">
              <a:buNone/>
              <a:defRPr sz="661"/>
            </a:lvl3pPr>
            <a:lvl4pPr marL="756026" indent="0">
              <a:buNone/>
              <a:defRPr sz="551"/>
            </a:lvl4pPr>
            <a:lvl5pPr marL="1008035" indent="0">
              <a:buNone/>
              <a:defRPr sz="551"/>
            </a:lvl5pPr>
            <a:lvl6pPr marL="1260043" indent="0">
              <a:buNone/>
              <a:defRPr sz="551"/>
            </a:lvl6pPr>
            <a:lvl7pPr marL="1512052" indent="0">
              <a:buNone/>
              <a:defRPr sz="551"/>
            </a:lvl7pPr>
            <a:lvl8pPr marL="1764060" indent="0">
              <a:buNone/>
              <a:defRPr sz="551"/>
            </a:lvl8pPr>
            <a:lvl9pPr marL="2016069" indent="0">
              <a:buNone/>
              <a:defRPr sz="55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9397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6522" y="365127"/>
            <a:ext cx="43472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522" y="1825625"/>
            <a:ext cx="43472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6522" y="6356352"/>
            <a:ext cx="1134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64925-C4B7-204F-BF39-929D6CA6E1D9}" type="datetimeFigureOut">
              <a:rPr lang="es-ES" smtClean="0"/>
              <a:t>2/3/23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9604" y="6356352"/>
            <a:ext cx="17011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9721" y="6356352"/>
            <a:ext cx="11340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3E228-EFEC-EF4F-B201-9F9CA7A2206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5342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504017" rtl="0" eaLnBrk="1" latinLnBrk="0" hangingPunct="1">
        <a:lnSpc>
          <a:spcPct val="90000"/>
        </a:lnSpc>
        <a:spcBef>
          <a:spcPct val="0"/>
        </a:spcBef>
        <a:buNone/>
        <a:defRPr sz="2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6004" indent="-126004" algn="l" defTabSz="504017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543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30022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1102" kern="1200">
          <a:solidFill>
            <a:schemeClr val="tx1"/>
          </a:solidFill>
          <a:latin typeface="+mn-lt"/>
          <a:ea typeface="+mn-ea"/>
          <a:cs typeface="+mn-cs"/>
        </a:defRPr>
      </a:lvl3pPr>
      <a:lvl4pPr marL="882030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4pPr>
      <a:lvl5pPr marL="1134039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5pPr>
      <a:lvl6pPr marL="1386048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6pPr>
      <a:lvl7pPr marL="1638056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7pPr>
      <a:lvl8pPr marL="1890065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8pPr>
      <a:lvl9pPr marL="2142073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1pPr>
      <a:lvl2pPr marL="252009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2pPr>
      <a:lvl3pPr marL="504017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3pPr>
      <a:lvl4pPr marL="756026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4pPr>
      <a:lvl5pPr marL="1008035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5pPr>
      <a:lvl6pPr marL="1260043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6pPr>
      <a:lvl7pPr marL="1512052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7pPr>
      <a:lvl8pPr marL="1764060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8pPr>
      <a:lvl9pPr marL="2016069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E138EFE7-0C43-A505-525F-DE65F17A6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637" y="0"/>
            <a:ext cx="51777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87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E138EFE7-0C43-A505-525F-DE65F17A6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637" y="0"/>
            <a:ext cx="5177789" cy="68580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7CFC06A-6C84-F73F-67DA-35D02FCE5935}"/>
              </a:ext>
            </a:extLst>
          </p:cNvPr>
          <p:cNvCxnSpPr/>
          <p:nvPr/>
        </p:nvCxnSpPr>
        <p:spPr>
          <a:xfrm>
            <a:off x="0" y="1507067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54314F2A-D6D1-CC65-C7F7-F0AAF18898D9}"/>
              </a:ext>
            </a:extLst>
          </p:cNvPr>
          <p:cNvCxnSpPr/>
          <p:nvPr/>
        </p:nvCxnSpPr>
        <p:spPr>
          <a:xfrm>
            <a:off x="-8473" y="3894673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35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E138EFE7-0C43-A505-525F-DE65F17A6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637" y="0"/>
            <a:ext cx="5177789" cy="68580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7CFC06A-6C84-F73F-67DA-35D02FCE5935}"/>
              </a:ext>
            </a:extLst>
          </p:cNvPr>
          <p:cNvCxnSpPr/>
          <p:nvPr/>
        </p:nvCxnSpPr>
        <p:spPr>
          <a:xfrm>
            <a:off x="499539" y="1185327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54314F2A-D6D1-CC65-C7F7-F0AAF18898D9}"/>
              </a:ext>
            </a:extLst>
          </p:cNvPr>
          <p:cNvCxnSpPr/>
          <p:nvPr/>
        </p:nvCxnSpPr>
        <p:spPr>
          <a:xfrm>
            <a:off x="491065" y="3632204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523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E138EFE7-0C43-A505-525F-DE65F17A6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637" y="0"/>
            <a:ext cx="5177789" cy="68580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7CFC06A-6C84-F73F-67DA-35D02FCE5935}"/>
              </a:ext>
            </a:extLst>
          </p:cNvPr>
          <p:cNvCxnSpPr/>
          <p:nvPr/>
        </p:nvCxnSpPr>
        <p:spPr>
          <a:xfrm>
            <a:off x="982145" y="880525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54314F2A-D6D1-CC65-C7F7-F0AAF18898D9}"/>
              </a:ext>
            </a:extLst>
          </p:cNvPr>
          <p:cNvCxnSpPr/>
          <p:nvPr/>
        </p:nvCxnSpPr>
        <p:spPr>
          <a:xfrm>
            <a:off x="990607" y="3310467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245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E138EFE7-0C43-A505-525F-DE65F17A6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637" y="0"/>
            <a:ext cx="5177789" cy="68580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7CFC06A-6C84-F73F-67DA-35D02FCE5935}"/>
              </a:ext>
            </a:extLst>
          </p:cNvPr>
          <p:cNvCxnSpPr/>
          <p:nvPr/>
        </p:nvCxnSpPr>
        <p:spPr>
          <a:xfrm>
            <a:off x="1490146" y="592656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54314F2A-D6D1-CC65-C7F7-F0AAF18898D9}"/>
              </a:ext>
            </a:extLst>
          </p:cNvPr>
          <p:cNvCxnSpPr/>
          <p:nvPr/>
        </p:nvCxnSpPr>
        <p:spPr>
          <a:xfrm>
            <a:off x="1481678" y="2954860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5643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E138EFE7-0C43-A505-525F-DE65F17A6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637" y="0"/>
            <a:ext cx="5177789" cy="68580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7CFC06A-6C84-F73F-67DA-35D02FCE5935}"/>
              </a:ext>
            </a:extLst>
          </p:cNvPr>
          <p:cNvCxnSpPr/>
          <p:nvPr/>
        </p:nvCxnSpPr>
        <p:spPr>
          <a:xfrm>
            <a:off x="1913486" y="389448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54314F2A-D6D1-CC65-C7F7-F0AAF18898D9}"/>
              </a:ext>
            </a:extLst>
          </p:cNvPr>
          <p:cNvCxnSpPr/>
          <p:nvPr/>
        </p:nvCxnSpPr>
        <p:spPr>
          <a:xfrm>
            <a:off x="1970806" y="2610090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671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E138EFE7-0C43-A505-525F-DE65F17A6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637" y="0"/>
            <a:ext cx="5177789" cy="6858000"/>
          </a:xfrm>
          <a:prstGeom prst="rect">
            <a:avLst/>
          </a:prstGeom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C7CFC06A-6C84-F73F-67DA-35D02FCE5935}"/>
              </a:ext>
            </a:extLst>
          </p:cNvPr>
          <p:cNvCxnSpPr/>
          <p:nvPr/>
        </p:nvCxnSpPr>
        <p:spPr>
          <a:xfrm>
            <a:off x="2460621" y="307003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54314F2A-D6D1-CC65-C7F7-F0AAF18898D9}"/>
              </a:ext>
            </a:extLst>
          </p:cNvPr>
          <p:cNvCxnSpPr/>
          <p:nvPr/>
        </p:nvCxnSpPr>
        <p:spPr>
          <a:xfrm>
            <a:off x="2487961" y="2557625"/>
            <a:ext cx="1659467" cy="149860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0044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</TotalTime>
  <Words>1</Words>
  <Application>Microsoft Macintosh PowerPoint</Application>
  <PresentationFormat>Personalizado</PresentationFormat>
  <Paragraphs>1</Paragraphs>
  <Slides>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Joan Vila</dc:creator>
  <cp:lastModifiedBy>Joan Vila</cp:lastModifiedBy>
  <cp:revision>2</cp:revision>
  <dcterms:created xsi:type="dcterms:W3CDTF">2023-03-02T09:52:27Z</dcterms:created>
  <dcterms:modified xsi:type="dcterms:W3CDTF">2023-03-02T10:39:18Z</dcterms:modified>
</cp:coreProperties>
</file>

<file path=docProps/thumbnail.jpeg>
</file>